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E507828-6413-4C32-9BB8-E8C3BDC34A4D}">
          <p14:sldIdLst>
            <p14:sldId id="256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0070C0"/>
    <a:srgbClr val="336699"/>
    <a:srgbClr val="2662AC"/>
    <a:srgbClr val="CC00FF"/>
    <a:srgbClr val="77933C"/>
    <a:srgbClr val="205390"/>
    <a:srgbClr val="004274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92" autoAdjust="0"/>
    <p:restoredTop sz="94297" autoAdjust="0"/>
  </p:normalViewPr>
  <p:slideViewPr>
    <p:cSldViewPr>
      <p:cViewPr varScale="1">
        <p:scale>
          <a:sx n="86" d="100"/>
          <a:sy n="86" d="100"/>
        </p:scale>
        <p:origin x="297" y="30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20" y="96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B9704-F9C0-4DF4-BBD5-E40CA426D6EC}" type="datetimeFigureOut">
              <a:rPr lang="de-DE" smtClean="0"/>
              <a:t>01.04.2020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3B56B-9FFE-4A0C-BEF5-1AF5EB1021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835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04-01T13:51:46.735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1 0 7367 0 0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3A3A5-69C1-47CC-8A98-0C368EA622C4}" type="datetimeFigureOut">
              <a:rPr lang="de-DE" smtClean="0"/>
              <a:pPr/>
              <a:t>01.04.2020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16734-5C2D-43AB-A330-43EC42D6C9F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38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542" y="679663"/>
            <a:ext cx="9144000" cy="617833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3" name="Ellipse 12"/>
          <p:cNvSpPr/>
          <p:nvPr userDrawn="1"/>
        </p:nvSpPr>
        <p:spPr>
          <a:xfrm>
            <a:off x="-4570458" y="3775348"/>
            <a:ext cx="9144000" cy="6165304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38000"/>
                </a:schemeClr>
              </a:gs>
              <a:gs pos="59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1D8914C-0773-492E-9449-2EBDA372F45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Picture 2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1792" y="0"/>
            <a:ext cx="1872208" cy="679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95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622D8-D2BE-4EF6-B5B0-36696393549A}" type="datetime1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Janina Müller, 9 A - Hat das Universum einen Lebenszyklus?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3" descr="C:\Users\Daniel Schmitz\Desktop\Bild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56"/>
          <a:stretch/>
        </p:blipFill>
        <p:spPr bwMode="auto">
          <a:xfrm>
            <a:off x="8100392" y="260648"/>
            <a:ext cx="60130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00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64FF-AAE4-4C26-B49B-B73DBAE50980}" type="datetime1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Janina Müller, 9 A - Hat das Universum einen Lebenszyklus?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3" descr="C:\Users\Daniel Schmitz\Desktop\Bild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56"/>
          <a:stretch/>
        </p:blipFill>
        <p:spPr bwMode="auto">
          <a:xfrm>
            <a:off x="8100392" y="260648"/>
            <a:ext cx="60130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748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1542" y="6408712"/>
            <a:ext cx="9144000" cy="4766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err="1"/>
              <a:t>Titelmasterformaturch</a:t>
            </a:r>
            <a:r>
              <a:rPr lang="de-DE" dirty="0"/>
              <a:t>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72792-98AE-4190-AFA4-7CBA39C23F6C}" type="datetime1">
              <a:rPr lang="de-DE" smtClean="0"/>
              <a:t>01.04.2020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Janina Müller, 9 A - Hat das Universum einen Lebenszyklus?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3" descr="C:\Users\Daniel Schmitz\Desktop\Bild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56"/>
          <a:stretch/>
        </p:blipFill>
        <p:spPr bwMode="auto">
          <a:xfrm>
            <a:off x="8100392" y="260648"/>
            <a:ext cx="60130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462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 userDrawn="1"/>
        </p:nvSpPr>
        <p:spPr>
          <a:xfrm>
            <a:off x="1542" y="6408712"/>
            <a:ext cx="9144000" cy="4766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A0536-3339-4539-B9CA-D38BAD519B97}" type="datetime1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Janina Müller, 9 A - Hat das Universum einen Lebenszyklus?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3" descr="C:\Users\Daniel Schmitz\Desktop\Bild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56"/>
          <a:stretch/>
        </p:blipFill>
        <p:spPr bwMode="auto">
          <a:xfrm>
            <a:off x="8100392" y="260648"/>
            <a:ext cx="60130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67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01.05.2020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Bündnis 90 – Die Grünen und ihr Wahlprogramm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fld id="{C1D8914C-0773-492E-9449-2EBDA372F45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Picture 2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46878" y="14611"/>
            <a:ext cx="1897122" cy="677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101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1542" y="6408712"/>
            <a:ext cx="9144000" cy="4766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01.04.2020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 dirty="0"/>
              <a:t>Bündnis 90 – Die Grünen und ihr Wahlprogramm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C1D8914C-0773-492E-9449-2EBDA372F45D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825" y="12922"/>
            <a:ext cx="1931176" cy="67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67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343-21C3-4A82-8DDD-EB1592158ECC}" type="datetime1">
              <a:rPr lang="de-DE" smtClean="0"/>
              <a:t>01.04.2020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Janina Müller, 9 A - Hat das Universum einen Lebenszyklus?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3" descr="C:\Users\Daniel Schmitz\Desktop\Bild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56"/>
          <a:stretch/>
        </p:blipFill>
        <p:spPr bwMode="auto">
          <a:xfrm>
            <a:off x="4355976" y="980728"/>
            <a:ext cx="293971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 userDrawn="1"/>
        </p:nvSpPr>
        <p:spPr>
          <a:xfrm>
            <a:off x="1542" y="6408712"/>
            <a:ext cx="9144000" cy="4766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90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D8D53-2339-44BB-AC38-898FCF736F7E}" type="datetime1">
              <a:rPr lang="de-DE" smtClean="0"/>
              <a:t>01.04.2020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Janina Müller, 9 A - Hat das Universum einen Lebenszyklus?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5" name="Picture 3" descr="C:\Users\Daniel Schmitz\Desktop\Bild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56"/>
          <a:stretch/>
        </p:blipFill>
        <p:spPr bwMode="auto">
          <a:xfrm>
            <a:off x="8100392" y="260648"/>
            <a:ext cx="60130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82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1542" y="6408712"/>
            <a:ext cx="9144000" cy="4766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FEF5-5479-4892-81A7-E85302477EDF}" type="datetime1">
              <a:rPr lang="de-DE" smtClean="0"/>
              <a:t>01.04.2020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Janina Müller, 9 A - Hat das Universum einen Lebenszyklus?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3" descr="C:\Users\Daniel Schmitz\Desktop\Bild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56"/>
          <a:stretch/>
        </p:blipFill>
        <p:spPr bwMode="auto">
          <a:xfrm>
            <a:off x="8100392" y="260648"/>
            <a:ext cx="60130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31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44D21-9763-45F9-B6F5-E3AB789981AC}" type="datetime1">
              <a:rPr lang="de-DE" smtClean="0"/>
              <a:t>01.04.2020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Janina Müller, 9 A - Hat das Universum einen Lebenszyklus?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3" descr="C:\Users\Daniel Schmitz\Desktop\Bild1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56"/>
          <a:stretch/>
        </p:blipFill>
        <p:spPr bwMode="auto">
          <a:xfrm>
            <a:off x="8100392" y="260648"/>
            <a:ext cx="60130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09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48251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C1DC77C-8CC0-401F-ADAE-1C125227D0F5}" type="datetime1">
              <a:rPr lang="de-DE" smtClean="0"/>
              <a:t>01.04.2020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79712" y="6448251"/>
            <a:ext cx="5112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/>
              <a:t>Janina Müller, 9 A - Hat das Universum einen Lebenszyklus?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24328" y="6448251"/>
            <a:ext cx="11624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1D8914C-0773-492E-9449-2EBDA372F45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76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customXml" Target="../ink/ink1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ms.gruene.de/uploads/documents/Wirtschaft-Handeln-und-zwar-jetzt-Beschluss-BDK-11-2019.pdf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89756" y="1484784"/>
            <a:ext cx="8564488" cy="1470025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Bündnis 90 – Die Grünen und ihr Wahlprogramm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7584" y="5569104"/>
            <a:ext cx="7416824" cy="1100256"/>
          </a:xfrm>
        </p:spPr>
        <p:txBody>
          <a:bodyPr>
            <a:normAutofit/>
          </a:bodyPr>
          <a:lstStyle/>
          <a:p>
            <a:pPr algn="l"/>
            <a:r>
              <a:rPr lang="de-DE" sz="19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Politik Referat </a:t>
            </a:r>
            <a:br>
              <a:rPr lang="de-DE" sz="19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9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Ole Evers</a:t>
            </a:r>
            <a:br>
              <a:rPr lang="de-DE" sz="19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Bündnis 90 – Die Grünen und ihr Wahlprogramm</a:t>
            </a:r>
            <a:endParaRPr lang="de-DE" sz="19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ED42F46-D907-42E1-9813-D807BB9A98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5856" y="3212976"/>
            <a:ext cx="2592287" cy="156185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7A7DBED-C558-47D5-80DE-3C194B9E77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68143" y="3212973"/>
            <a:ext cx="2779106" cy="156185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D48B8C0-33DB-4FDC-96BE-8E0D6F212A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7" y="3212974"/>
            <a:ext cx="2160238" cy="156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10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BDE88A-F736-4EF5-AC56-5A62058F4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850" y="404664"/>
            <a:ext cx="8229600" cy="1143000"/>
          </a:xfrm>
        </p:spPr>
        <p:txBody>
          <a:bodyPr/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Inhalt</a:t>
            </a:r>
            <a:endParaRPr lang="en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C82AB1-7A23-43BC-9428-1F90BAD95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01.04.2020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35CD956-CB7E-41AF-804E-2300F01C8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Bündnis 90 – Die Grünen und ihr Wahlprogramm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601768B-A10D-48B1-9F6A-C884B1141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4790049-6A2E-4361-AF58-1545CE03A851}"/>
              </a:ext>
            </a:extLst>
          </p:cNvPr>
          <p:cNvSpPr txBox="1"/>
          <p:nvPr/>
        </p:nvSpPr>
        <p:spPr>
          <a:xfrm>
            <a:off x="323528" y="1268760"/>
            <a:ext cx="86409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Generelle Informationen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Was/Wer sind die Grünen?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Parteivorsitzende</a:t>
            </a: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Klimaschutz/ Umwelt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Ziele/Pläne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Umsetzung der Ziele/Pläne</a:t>
            </a: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Bildung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Ziele/Pläne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Umsetzung Ziele/Pläne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C587F85-E7AF-4ED2-9233-8AB6F13DF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534682"/>
            <a:ext cx="3110789" cy="175039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6122329-CAB6-4FBB-B834-ACC67C6DC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3838841"/>
            <a:ext cx="3735692" cy="186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3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0517A-E9B9-4880-A5C2-1BC8C83CC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Generelle Informationen</a:t>
            </a:r>
            <a:b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was/ wer sind die Grünen? </a:t>
            </a:r>
            <a:endParaRPr lang="en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7A2DFB-EBB3-4498-827C-9DD2573F0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659" y="1530941"/>
            <a:ext cx="8127032" cy="479712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Politische Partei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Gründung 1980 (Die Grünen);1991 (Bündnis 90)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Schwerpunkt Umweltpolitik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von 16 Landtagen und an 11 von 16 Landesregierungen vertreten</a:t>
            </a:r>
          </a:p>
          <a:p>
            <a:pPr>
              <a:buFont typeface="Wingdings" panose="05000000000000000000" pitchFamily="2" charset="2"/>
              <a:buChar char="Ø"/>
            </a:pPr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Mietgliederzahlen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2019: ca. 95.000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Tendenz stark steigend </a:t>
            </a:r>
          </a:p>
          <a:p>
            <a:pPr>
              <a:buFont typeface="Wingdings" panose="05000000000000000000" pitchFamily="2" charset="2"/>
              <a:buChar char="Ø"/>
            </a:pPr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de-DE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de-DE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DE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69F546-A7DD-4DBF-8367-138AE516D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01.04.2020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3AAEE4B-8FAD-4D3C-957A-45274A566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Bündnis 90 – Die Grünen und ihr Wahlprogramm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65DED4A-4DAA-44EA-AEB3-A1D22D5DD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BE3A95-DD3C-4169-818B-B4BADDBED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8624" y="5946842"/>
            <a:ext cx="1305694" cy="38122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4622469-5C73-49A7-879F-FC94ABE70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278" y="1488398"/>
            <a:ext cx="2298100" cy="1029357"/>
          </a:xfrm>
          <a:prstGeom prst="rect">
            <a:avLst/>
          </a:prstGeom>
        </p:spPr>
      </p:pic>
      <p:pic>
        <p:nvPicPr>
          <p:cNvPr id="14" name="Grafik 13" descr="Ein Bild, das Computer enthält.&#10;&#10;Automatisch generierte Beschreibung">
            <a:extLst>
              <a:ext uri="{FF2B5EF4-FFF2-40B4-BE49-F238E27FC236}">
                <a16:creationId xmlns:a16="http://schemas.microsoft.com/office/drawing/2014/main" id="{4B301659-CA97-4008-8658-13EA120236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527" y="3397520"/>
            <a:ext cx="5112568" cy="2375349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4DB4741F-C88E-4847-A55E-4237F5FE4446}"/>
              </a:ext>
            </a:extLst>
          </p:cNvPr>
          <p:cNvCxnSpPr>
            <a:cxnSpLocks/>
          </p:cNvCxnSpPr>
          <p:nvPr/>
        </p:nvCxnSpPr>
        <p:spPr>
          <a:xfrm flipV="1">
            <a:off x="3889959" y="3624462"/>
            <a:ext cx="4190251" cy="9572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Freihand 2">
                <a:extLst>
                  <a:ext uri="{FF2B5EF4-FFF2-40B4-BE49-F238E27FC236}">
                    <a16:creationId xmlns:a16="http://schemas.microsoft.com/office/drawing/2014/main" id="{F478EED4-1815-4792-BC5E-7E178B21A443}"/>
                  </a:ext>
                </a:extLst>
              </p14:cNvPr>
              <p14:cNvContentPartPr/>
              <p14:nvPr/>
            </p14:nvContentPartPr>
            <p14:xfrm>
              <a:off x="3711154" y="4229271"/>
              <a:ext cx="360" cy="360"/>
            </p14:xfrm>
          </p:contentPart>
        </mc:Choice>
        <mc:Fallback>
          <p:pic>
            <p:nvPicPr>
              <p:cNvPr id="3" name="Freihand 2">
                <a:extLst>
                  <a:ext uri="{FF2B5EF4-FFF2-40B4-BE49-F238E27FC236}">
                    <a16:creationId xmlns:a16="http://schemas.microsoft.com/office/drawing/2014/main" id="{F478EED4-1815-4792-BC5E-7E178B21A44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06834" y="4224951"/>
                <a:ext cx="9000" cy="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687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6BCFE8-904F-4D16-97BB-C59EB5E66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Generelle Informationen</a:t>
            </a:r>
            <a:b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Parteivorsitzende</a:t>
            </a:r>
            <a:endParaRPr lang="en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nhaltsplatzhalter 8" descr="Ein Bild, das Person, Frau, lächelnd, haltend enthält.&#10;&#10;Automatisch generierte Beschreibung">
            <a:extLst>
              <a:ext uri="{FF2B5EF4-FFF2-40B4-BE49-F238E27FC236}">
                <a16:creationId xmlns:a16="http://schemas.microsoft.com/office/drawing/2014/main" id="{E712F879-D89A-49B1-9EEC-54B02A80D63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18964"/>
            <a:ext cx="2021433" cy="20214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35491ACD-EF22-4E98-AFBD-DD30FE476F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58290" y="1518963"/>
            <a:ext cx="2021434" cy="20214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65F43FC-B9F9-457C-9E41-E9CCEDBAF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01.04.2020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BB9EDF-165B-4013-A025-34A890AD1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Bündnis 90 – Die Grünen und ihr Wahlprogramm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BC7951B-25E2-43D8-9F62-33A2FB0D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7C75B63-9F6E-42DB-AE03-CD26AE4143D9}"/>
              </a:ext>
            </a:extLst>
          </p:cNvPr>
          <p:cNvSpPr txBox="1"/>
          <p:nvPr/>
        </p:nvSpPr>
        <p:spPr>
          <a:xfrm>
            <a:off x="585310" y="2397046"/>
            <a:ext cx="43729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	                   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Annalena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Baerbock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Parteivorsitzende seit dem 27. Januar 2018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Engagiert sich als Vorsitzende bei einer Flüchtlingshilfe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Setzt sich für Klimaschutz, Energiepolitik und der Strukturwandel in Kohleregionen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D9AD64E-6452-4AFA-9ABB-BE2714C68978}"/>
              </a:ext>
            </a:extLst>
          </p:cNvPr>
          <p:cNvSpPr txBox="1"/>
          <p:nvPr/>
        </p:nvSpPr>
        <p:spPr>
          <a:xfrm>
            <a:off x="4886869" y="2397046"/>
            <a:ext cx="41857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     Robert Habeck</a:t>
            </a: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Parteivorsitzender seit dem  27. Januar 2018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Setzt sich für Energiepolitik, Naturschutz und Agrarpolitik ein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23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CEFA86-3E9B-4DF7-9700-564A6F6BA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988" y="374555"/>
            <a:ext cx="8229600" cy="1143000"/>
          </a:xfrm>
        </p:spPr>
        <p:txBody>
          <a:bodyPr/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Klimaschutz/Umwelt</a:t>
            </a: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sind die Ziele/Pläne?</a:t>
            </a:r>
            <a:endParaRPr lang="en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54C5D4-EF1B-4E37-9B9D-DEF67F8E21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06788" y="3818113"/>
            <a:ext cx="5770984" cy="17281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Pläne:</a:t>
            </a:r>
          </a:p>
          <a:p>
            <a:pPr marL="0" indent="0">
              <a:buNone/>
            </a:pPr>
            <a:endParaRPr lang="de-DE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Klimaschutzgesetz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CO2-Bepreisung einführen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Preise müssen die ökologische Wahrheit sagen</a:t>
            </a:r>
            <a:endParaRPr lang="en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5E2804-9A93-4C3F-A973-C311ED5D5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01.04.2020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44324BC-DEB3-410A-A6B4-03C93D147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Bündnis 90 – Die Grünen und ihr Wahlprogramm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E0A1AA0-A1DD-4584-A3FC-CE2BD1341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965F063-0058-483F-AE8F-D36AFAA7B2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8592" y="1181401"/>
            <a:ext cx="3597824" cy="239795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2385E872-811C-4988-98D9-3F0EA4F8410E}"/>
              </a:ext>
            </a:extLst>
          </p:cNvPr>
          <p:cNvSpPr txBox="1"/>
          <p:nvPr/>
        </p:nvSpPr>
        <p:spPr>
          <a:xfrm>
            <a:off x="323528" y="1478599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Ziele:</a:t>
            </a: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Klimaschutz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saubere Energie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Umweltfreundlichen Verkehr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Nachhaltige Landwirtschaft</a:t>
            </a:r>
            <a:endParaRPr lang="en-DE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261D231-1944-4F0D-A7A9-F60029F2D5A5}"/>
              </a:ext>
            </a:extLst>
          </p:cNvPr>
          <p:cNvSpPr txBox="1"/>
          <p:nvPr/>
        </p:nvSpPr>
        <p:spPr>
          <a:xfrm>
            <a:off x="-4114" y="5830819"/>
            <a:ext cx="86409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Link zum aktuellen Beschluss der Grünen zum Thema Umweltschutz: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de-DE" sz="11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https://cms.gruene.de/uploads/documents/Wirtschaft-Handeln-und-zwar-jetzt-Beschluss-BDK-11-2019.pdf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5E533BA1-634B-45EA-BDC1-3BDFE0C266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3606178"/>
            <a:ext cx="3705356" cy="2084263"/>
          </a:xfrm>
          <a:prstGeom prst="rect">
            <a:avLst/>
          </a:prstGeom>
        </p:spPr>
      </p:pic>
      <p:pic>
        <p:nvPicPr>
          <p:cNvPr id="20" name="Grafik 1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0EAC06E6-5DAF-49D7-831F-E29847E0A3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1" y="19"/>
            <a:ext cx="9165601" cy="638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06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0A9F0-B2A6-463C-BDD9-4C7ACA89D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1094"/>
            <a:ext cx="8229600" cy="1143000"/>
          </a:xfrm>
        </p:spPr>
        <p:txBody>
          <a:bodyPr/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Klimaschutz/Umwelt</a:t>
            </a:r>
            <a:b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Umsetzung der Ziele/ Pläne </a:t>
            </a:r>
            <a:endParaRPr lang="en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BDF4F1-4BE4-41D5-9381-3FDFBE2470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6848" y="1528596"/>
            <a:ext cx="4971256" cy="4525963"/>
          </a:xfrm>
        </p:spPr>
        <p:txBody>
          <a:bodyPr>
            <a:normAutofit/>
          </a:bodyPr>
          <a:lstStyle/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Kohleausstiegsgesetz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Fonds für den Strukturwandel, Beschränkungen beseitigen und Genehmigungen leichter bekommen </a:t>
            </a:r>
          </a:p>
          <a:p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Erneuerbare Energie, Energieeffizienz und innovative Klimaschutztechnologien setzen sich durch</a:t>
            </a:r>
          </a:p>
          <a:p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E3BFB0C-CB31-4B2C-A681-1510B2688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01.04.2020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92267FC-6FB5-4256-8792-CEC536816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Bündnis 90 – Die Grünen und ihr Wahlprogramm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907A6BC-2B7B-45E1-A845-7F3BB5FF4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419648-99A6-4366-AE02-A5FF97251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071085"/>
            <a:ext cx="3240360" cy="368550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AA05064-F118-4E05-BCCD-F744B0A62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686" y="2996952"/>
            <a:ext cx="3714098" cy="141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95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A42FA3-6805-426C-A3DC-2631BA0C6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Bildung</a:t>
            </a:r>
            <a:b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sind die Ziele/Pläne?</a:t>
            </a:r>
            <a:br>
              <a:rPr lang="de-DE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DE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D5071F-3955-4DD9-A477-6899857FA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528" y="1412776"/>
            <a:ext cx="4038600" cy="24482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Ziele:</a:t>
            </a:r>
          </a:p>
          <a:p>
            <a:pPr marL="0" indent="0">
              <a:buNone/>
            </a:pPr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Jedes Kind soll ein Rechtanspruch auf einen Ganztagsplatz in einer guten Kita haben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Schulabgängern einstieg in Jobs ermöglichen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BAföG verbessern</a:t>
            </a:r>
          </a:p>
          <a:p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684B5FD-E7C7-4D47-8AA2-56783F79F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01.04.2020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22B7BA0-8509-44B2-BD02-616EE9316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Bündnis 90 – Die Grünen und ihr Wahlprogramm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725CB5-698B-4B23-8447-7D0B8C6B9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35EE64E-84FA-40FD-B3C6-06628618FE41}"/>
              </a:ext>
            </a:extLst>
          </p:cNvPr>
          <p:cNvSpPr txBox="1"/>
          <p:nvPr/>
        </p:nvSpPr>
        <p:spPr>
          <a:xfrm>
            <a:off x="5292080" y="3491492"/>
            <a:ext cx="3600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Pläne:</a:t>
            </a:r>
          </a:p>
          <a:p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den nächsten 5 bis 10 Jahren zehn Milliarden in Schulen investieren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Kooperationsverbot aufheben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der Ausbildungsgarantie Schulabgängern in die Ausbildung helfen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D8596BF-A2B7-41EB-B984-0B873B98F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368398"/>
            <a:ext cx="3571875" cy="1905000"/>
          </a:xfrm>
          <a:prstGeom prst="rect">
            <a:avLst/>
          </a:prstGeom>
          <a:ln>
            <a:noFill/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8AFE594-DCBD-4965-8A18-FC19FCC1C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3968768"/>
            <a:ext cx="2908751" cy="205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44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F23ADB-75EB-4D50-84A2-B16E699FC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67747"/>
            <a:ext cx="8229600" cy="1143000"/>
          </a:xfrm>
        </p:spPr>
        <p:txBody>
          <a:bodyPr/>
          <a:lstStyle/>
          <a:p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Bildung</a:t>
            </a:r>
            <a:b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Umsetzung der Ziele/Pläne</a:t>
            </a:r>
            <a:endParaRPr lang="en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329FEE-8C25-4AC4-96C5-70B7633569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75040" cy="4790053"/>
          </a:xfrm>
        </p:spPr>
        <p:txBody>
          <a:bodyPr>
            <a:normAutofit lnSpcReduction="10000"/>
          </a:bodyPr>
          <a:lstStyle/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Eine Erzieherin = drei Krippenkinder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Eine Erzieherin = acht Kinder, die über drei Jahren sind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Ausbau der Kitas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Mehr Qualität= gutes Personal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Investitionen in Aus- und Weiterbildung 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Bundesprogramm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Schulen mit pädagogischen Personal und mehr Mitteln ausstatten, dadurch soll mehr individuell gefördert werden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Versicherung auf einen Ausbildungsplatz durch Betriebe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höheren Elternfreibeträgen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Höhere Fördersätzen</a:t>
            </a:r>
          </a:p>
          <a:p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Zwei Säulen Modell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Eine Säule ist die Basisförderung, die Studierenden als Zuschuss zusteht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 zweite Säule steht den Studierenden zu, die aus ärmeren Haushalt kommen. Sie kriegen Vollzuschuss. </a:t>
            </a:r>
          </a:p>
          <a:p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DE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4DA374-0B30-48AE-92D0-947CE3867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01.04.2020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E7C945-2931-4F8C-838D-F8575625C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Bündnis 90 – Die Grünen und ihr Wahlprogramm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1292EB-8E76-41F5-9E1E-F62AF9F96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8914C-0773-492E-9449-2EBDA372F45D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BDE8DC3-F67D-4663-BB25-CE13D3188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1690117"/>
            <a:ext cx="2619375" cy="174307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C183005-2C96-42E5-A641-0064B1F07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4156690"/>
            <a:ext cx="2857254" cy="160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3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89755" y="1196752"/>
            <a:ext cx="8564488" cy="1470025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Vielen Dank 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ED42F46-D907-42E1-9813-D807BB9A98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5857" y="2852939"/>
            <a:ext cx="2592287" cy="156185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7A7DBED-C558-47D5-80DE-3C194B9E77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68144" y="2852936"/>
            <a:ext cx="2779106" cy="156185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D48B8C0-33DB-4FDC-96BE-8E0D6F212A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8" y="2852937"/>
            <a:ext cx="2160238" cy="156185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76FC8E8-4EA5-4277-BB93-EC55CD0BC01C}"/>
              </a:ext>
            </a:extLst>
          </p:cNvPr>
          <p:cNvSpPr txBox="1"/>
          <p:nvPr/>
        </p:nvSpPr>
        <p:spPr>
          <a:xfrm>
            <a:off x="251520" y="4941168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für eure Aufmerksamkeit!</a:t>
            </a:r>
            <a:endParaRPr lang="en-DE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3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orlage_Praesentation_HHG_FF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471</Words>
  <Application>Microsoft Office PowerPoint</Application>
  <PresentationFormat>Bildschirmpräsentation (4:3)</PresentationFormat>
  <Paragraphs>123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Vorlage_Praesentation_HHG_FFP</vt:lpstr>
      <vt:lpstr>Bündnis 90 – Die Grünen und ihr Wahlprogramm</vt:lpstr>
      <vt:lpstr>Inhalt</vt:lpstr>
      <vt:lpstr>Generelle Informationen was/ wer sind die Grünen? </vt:lpstr>
      <vt:lpstr>Generelle Informationen Parteivorsitzende</vt:lpstr>
      <vt:lpstr>Klimaschutz/Umwelt Was sind die Ziele/Pläne?</vt:lpstr>
      <vt:lpstr>Klimaschutz/Umwelt Umsetzung der Ziele/ Pläne </vt:lpstr>
      <vt:lpstr>Bildung Was sind die Ziele/Pläne? </vt:lpstr>
      <vt:lpstr>Bildung Umsetzung der Ziele/Pläne</vt:lpstr>
      <vt:lpstr>Vielen Dank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Internet</dc:creator>
  <cp:lastModifiedBy>Jan E.</cp:lastModifiedBy>
  <cp:revision>496</cp:revision>
  <cp:lastPrinted>2015-06-13T17:15:21Z</cp:lastPrinted>
  <dcterms:created xsi:type="dcterms:W3CDTF">2015-06-04T09:30:04Z</dcterms:created>
  <dcterms:modified xsi:type="dcterms:W3CDTF">2020-04-01T20:45:49Z</dcterms:modified>
</cp:coreProperties>
</file>